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57" r:id="rId4"/>
    <p:sldId id="258" r:id="rId5"/>
    <p:sldId id="260" r:id="rId6"/>
    <p:sldId id="267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4786" autoAdjust="0"/>
  </p:normalViewPr>
  <p:slideViewPr>
    <p:cSldViewPr snapToGrid="0">
      <p:cViewPr>
        <p:scale>
          <a:sx n="84" d="100"/>
          <a:sy n="84" d="100"/>
        </p:scale>
        <p:origin x="52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6FD827-C44F-421E-9D3C-70C75D4858A7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7F26C9-79DF-4EF8-98AA-6C6C3D6894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9748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F26C9-79DF-4EF8-98AA-6C6C3D6894E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539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我们得到的效果不好很有可能就是因为这些因素产生的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F26C9-79DF-4EF8-98AA-6C6C3D6894E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0001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图像前处理的目的是为了更好地进行下一步的匹配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F26C9-79DF-4EF8-98AA-6C6C3D6894E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857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F26C9-79DF-4EF8-98AA-6C6C3D6894E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711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5193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825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1299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057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609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9803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725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267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664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4744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535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BDDBA-ACFA-4C6A-8768-770D630E6D61}" type="datetimeFigureOut">
              <a:rPr lang="zh-CN" altLang="en-US" smtClean="0"/>
              <a:t>2018/4/27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959F1-859D-4F54-B879-40097A3A0F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744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双目视觉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02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图像后处理</a:t>
            </a:r>
            <a:r>
              <a:rPr lang="en-US" altLang="zh-CN" dirty="0" smtClean="0"/>
              <a:t>-</a:t>
            </a:r>
            <a:r>
              <a:rPr lang="zh-CN" altLang="en-US" dirty="0" smtClean="0"/>
              <a:t>滤波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在匹配的过程中有很多错误匹配的点</a:t>
            </a:r>
            <a:endParaRPr lang="en-US" altLang="zh-CN" dirty="0" smtClean="0"/>
          </a:p>
          <a:p>
            <a:r>
              <a:rPr lang="en-US" altLang="zh-CN" dirty="0" smtClean="0"/>
              <a:t>2. </a:t>
            </a:r>
            <a:r>
              <a:rPr lang="zh-CN" altLang="en-US" dirty="0" smtClean="0"/>
              <a:t>错误的点离散分布</a:t>
            </a:r>
            <a:endParaRPr lang="en-US" altLang="zh-CN" dirty="0" smtClean="0"/>
          </a:p>
          <a:p>
            <a:r>
              <a:rPr lang="en-US" altLang="zh-CN" dirty="0" smtClean="0"/>
              <a:t>3. </a:t>
            </a:r>
            <a:r>
              <a:rPr lang="zh-CN" altLang="en-US" dirty="0" smtClean="0"/>
              <a:t>通过滤波算法可以处理掉一些错误的点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6666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图像后处理</a:t>
            </a:r>
            <a:r>
              <a:rPr lang="en-US" altLang="zh-CN" dirty="0"/>
              <a:t> </a:t>
            </a:r>
            <a:r>
              <a:rPr lang="en-US" altLang="zh-CN" dirty="0" smtClean="0"/>
              <a:t>– texture filter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对于原图像中一些文理非常少的地方，取消其深度信息。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30" y="3032717"/>
            <a:ext cx="7343775" cy="28670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0170" y="3251791"/>
            <a:ext cx="3695700" cy="242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602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图像后处理</a:t>
            </a:r>
            <a:r>
              <a:rPr lang="en-US" altLang="zh-CN" dirty="0" smtClean="0"/>
              <a:t>-</a:t>
            </a:r>
            <a:r>
              <a:rPr lang="zh-CN" altLang="en-US" dirty="0" smtClean="0"/>
              <a:t>左右检查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立体匹配中出现了很多的遮挡点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我们对比左右的图像，找出其中出现遮挡的地方，取消这些点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627" y="3064776"/>
            <a:ext cx="7305675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10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主要文献材料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Small Vision System-Hardware and Implementation</a:t>
            </a:r>
          </a:p>
          <a:p>
            <a:r>
              <a:rPr lang="en-US" altLang="zh-CN" dirty="0" smtClean="0"/>
              <a:t>Depth Discontinuities by Pixel-to-Pixel Stereo</a:t>
            </a:r>
            <a:endParaRPr lang="en-US" altLang="zh-CN" dirty="0"/>
          </a:p>
          <a:p>
            <a:r>
              <a:rPr lang="en-US" altLang="zh-CN" dirty="0" smtClean="0"/>
              <a:t>Accurate and Efﬁcient Stereo Processing by Semi-Global Matching and Mutual Information</a:t>
            </a:r>
          </a:p>
          <a:p>
            <a:r>
              <a:rPr lang="it-IT" altLang="zh-CN" dirty="0" smtClean="0"/>
              <a:t>Multi-camera Scene Reconstruction via Graph Cuts</a:t>
            </a:r>
          </a:p>
          <a:p>
            <a:r>
              <a:rPr lang="en-US" altLang="zh-CN" dirty="0" smtClean="0"/>
              <a:t>Computing Visual Correspondence with Occlusions using Graph Cuts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286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一</a:t>
            </a:r>
            <a:r>
              <a:rPr lang="zh-CN" altLang="en-US" dirty="0"/>
              <a:t>、</a:t>
            </a:r>
            <a:r>
              <a:rPr lang="zh-CN" altLang="en-US" dirty="0" smtClean="0"/>
              <a:t>基本流程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相机校准</a:t>
            </a:r>
            <a:endParaRPr lang="en-US" altLang="zh-CN" dirty="0" smtClean="0"/>
          </a:p>
          <a:p>
            <a:r>
              <a:rPr lang="en-US" altLang="zh-CN" dirty="0" smtClean="0"/>
              <a:t>2. </a:t>
            </a:r>
            <a:r>
              <a:rPr lang="zh-CN" altLang="en-US" dirty="0" smtClean="0"/>
              <a:t>图像预处理</a:t>
            </a:r>
            <a:endParaRPr lang="en-US" altLang="zh-CN" dirty="0" smtClean="0"/>
          </a:p>
          <a:p>
            <a:r>
              <a:rPr lang="en-US" altLang="zh-CN" dirty="0"/>
              <a:t>3</a:t>
            </a:r>
            <a:r>
              <a:rPr lang="en-US" altLang="zh-CN" dirty="0" smtClean="0"/>
              <a:t>. </a:t>
            </a:r>
            <a:r>
              <a:rPr lang="zh-CN" altLang="en-US" dirty="0" smtClean="0"/>
              <a:t>匹配处理，生成</a:t>
            </a:r>
            <a:r>
              <a:rPr lang="en-US" altLang="zh-CN" dirty="0" smtClean="0"/>
              <a:t>disparity map</a:t>
            </a:r>
          </a:p>
          <a:p>
            <a:r>
              <a:rPr lang="en-US" altLang="zh-CN" dirty="0"/>
              <a:t>4</a:t>
            </a:r>
            <a:r>
              <a:rPr lang="en-US" altLang="zh-CN" dirty="0" smtClean="0"/>
              <a:t>. </a:t>
            </a:r>
            <a:r>
              <a:rPr lang="zh-CN" altLang="en-US" dirty="0" smtClean="0"/>
              <a:t>图像后处理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4742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相机校准</a:t>
            </a:r>
            <a:r>
              <a:rPr lang="en-US" altLang="zh-CN" dirty="0" smtClean="0"/>
              <a:t>-</a:t>
            </a:r>
            <a:r>
              <a:rPr lang="zh-CN" altLang="en-US" dirty="0" smtClean="0"/>
              <a:t>极线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2158" y="1851326"/>
            <a:ext cx="5645053" cy="3494557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329850"/>
            <a:ext cx="5531819" cy="22050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62158" y="5562797"/>
            <a:ext cx="109568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匹配的时候只对同一条极线上的点进行匹配，可以大大地减少计算量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787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相机校准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59865"/>
            <a:ext cx="10515600" cy="4351338"/>
          </a:xfrm>
        </p:spPr>
        <p:txBody>
          <a:bodyPr/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内置参数的校准</a:t>
            </a:r>
            <a:endParaRPr lang="en-US" altLang="zh-CN" dirty="0" smtClean="0"/>
          </a:p>
          <a:p>
            <a:r>
              <a:rPr lang="zh-CN" altLang="en-US" dirty="0" smtClean="0"/>
              <a:t>内置参数的校准主要包括畸变、平移偏离和旋转偏离</a:t>
            </a:r>
            <a:endParaRPr lang="en-US" altLang="zh-CN" dirty="0" smtClean="0"/>
          </a:p>
          <a:p>
            <a:r>
              <a:rPr lang="en-US" altLang="zh-CN" dirty="0" smtClean="0"/>
              <a:t>2. </a:t>
            </a:r>
            <a:r>
              <a:rPr lang="zh-CN" altLang="en-US" dirty="0" smtClean="0"/>
              <a:t>外置参数的校准</a:t>
            </a:r>
            <a:endParaRPr lang="en-US" altLang="zh-CN" dirty="0" smtClean="0"/>
          </a:p>
          <a:p>
            <a:r>
              <a:rPr lang="zh-CN" altLang="en-US" dirty="0" smtClean="0"/>
              <a:t>外置参数校准主要包括两个相机之间的水平偏离，旋转偏离。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972" y="3700126"/>
            <a:ext cx="3683924" cy="289784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1179" y="3705140"/>
            <a:ext cx="3698338" cy="289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453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相机校准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764" y="1557137"/>
            <a:ext cx="3429149" cy="461982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667" y="1547609"/>
            <a:ext cx="3876675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057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相机校准</a:t>
            </a:r>
            <a:r>
              <a:rPr lang="en-US" altLang="zh-CN" dirty="0" smtClean="0"/>
              <a:t>-</a:t>
            </a:r>
            <a:r>
              <a:rPr lang="zh-CN" altLang="en-US" dirty="0" smtClean="0"/>
              <a:t>方式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通过</a:t>
            </a:r>
            <a:r>
              <a:rPr lang="en-US" altLang="zh-CN" dirty="0" smtClean="0"/>
              <a:t>cheeseboard</a:t>
            </a:r>
            <a:r>
              <a:rPr lang="zh-CN" altLang="en-US" dirty="0" smtClean="0"/>
              <a:t>的角点来进行校准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820" y="2929660"/>
            <a:ext cx="3453323" cy="258999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7938" y="2929660"/>
            <a:ext cx="3532600" cy="262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37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图像前处理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1. Normalization of the intensity</a:t>
            </a:r>
          </a:p>
          <a:p>
            <a:r>
              <a:rPr lang="en-US" altLang="zh-CN" dirty="0" smtClean="0"/>
              <a:t>2. LOG: Laplacian  and </a:t>
            </a:r>
            <a:r>
              <a:rPr lang="en-US" altLang="zh-CN" dirty="0" err="1" smtClean="0"/>
              <a:t>Gaussion</a:t>
            </a:r>
            <a:endParaRPr lang="en-US" altLang="zh-CN" dirty="0" smtClean="0"/>
          </a:p>
          <a:p>
            <a:r>
              <a:rPr lang="en-US" altLang="zh-CN" dirty="0" smtClean="0"/>
              <a:t>3. Nonparametric</a:t>
            </a:r>
          </a:p>
          <a:p>
            <a:endParaRPr lang="en-US" altLang="zh-CN" dirty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95947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匹配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整体思路：</a:t>
            </a:r>
            <a:endParaRPr lang="en-US" altLang="zh-CN" dirty="0" smtClean="0"/>
          </a:p>
          <a:p>
            <a:r>
              <a:rPr lang="en-US" altLang="zh-CN" dirty="0" smtClean="0"/>
              <a:t>1. </a:t>
            </a:r>
            <a:r>
              <a:rPr lang="zh-CN" altLang="en-US" dirty="0" smtClean="0"/>
              <a:t>建立</a:t>
            </a:r>
            <a:r>
              <a:rPr lang="en-US" altLang="zh-CN" dirty="0" smtClean="0"/>
              <a:t>cost function</a:t>
            </a:r>
          </a:p>
          <a:p>
            <a:r>
              <a:rPr lang="en-US" altLang="zh-CN" dirty="0" smtClean="0"/>
              <a:t>2. </a:t>
            </a:r>
            <a:r>
              <a:rPr lang="zh-CN" altLang="en-US" dirty="0" smtClean="0"/>
              <a:t>建立约束条件</a:t>
            </a:r>
            <a:endParaRPr lang="en-US" altLang="zh-CN" dirty="0" smtClean="0"/>
          </a:p>
          <a:p>
            <a:r>
              <a:rPr lang="en-US" altLang="zh-CN" dirty="0" smtClean="0"/>
              <a:t>3. </a:t>
            </a:r>
            <a:r>
              <a:rPr lang="zh-CN" altLang="en-US" dirty="0" smtClean="0"/>
              <a:t>利用动态规划实现找到约束条件下</a:t>
            </a:r>
            <a:r>
              <a:rPr lang="en-US" altLang="zh-CN" dirty="0" smtClean="0"/>
              <a:t>cost function</a:t>
            </a:r>
            <a:r>
              <a:rPr lang="zh-CN" altLang="en-US" dirty="0" smtClean="0"/>
              <a:t>的最优解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BM  </a:t>
            </a:r>
            <a:r>
              <a:rPr lang="zh-CN" altLang="en-US" dirty="0" smtClean="0"/>
              <a:t>单行匹配</a:t>
            </a:r>
            <a:endParaRPr lang="en-US" altLang="zh-CN" dirty="0" smtClean="0"/>
          </a:p>
          <a:p>
            <a:r>
              <a:rPr lang="en-US" altLang="zh-CN" dirty="0" smtClean="0"/>
              <a:t>SGBM </a:t>
            </a:r>
            <a:r>
              <a:rPr lang="zh-CN" altLang="en-US" dirty="0" smtClean="0"/>
              <a:t>多方向搜索</a:t>
            </a:r>
            <a:endParaRPr lang="en-US" altLang="zh-CN" dirty="0" smtClean="0"/>
          </a:p>
          <a:p>
            <a:r>
              <a:rPr lang="en-US" altLang="zh-CN" dirty="0" smtClean="0"/>
              <a:t>GC </a:t>
            </a:r>
            <a:r>
              <a:rPr lang="zh-CN" altLang="en-US" dirty="0" smtClean="0"/>
              <a:t>先利用</a:t>
            </a:r>
            <a:r>
              <a:rPr lang="en-US" altLang="zh-CN" dirty="0" smtClean="0"/>
              <a:t>GC</a:t>
            </a:r>
            <a:r>
              <a:rPr lang="zh-CN" altLang="en-US" dirty="0" smtClean="0"/>
              <a:t>算法对图像进行封，再进行匹配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74905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327</Words>
  <Application>Microsoft Office PowerPoint</Application>
  <PresentationFormat>宽屏</PresentationFormat>
  <Paragraphs>50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双目视觉</vt:lpstr>
      <vt:lpstr>主要文献材料</vt:lpstr>
      <vt:lpstr>一、基本流程</vt:lpstr>
      <vt:lpstr>1. 相机校准-极线</vt:lpstr>
      <vt:lpstr>相机校准</vt:lpstr>
      <vt:lpstr>相机校准</vt:lpstr>
      <vt:lpstr>相机校准-方式</vt:lpstr>
      <vt:lpstr>图像前处理</vt:lpstr>
      <vt:lpstr>匹配</vt:lpstr>
      <vt:lpstr>图像后处理-滤波</vt:lpstr>
      <vt:lpstr>图像后处理 – texture filter</vt:lpstr>
      <vt:lpstr>图像后处理-左右检查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双目视觉</dc:title>
  <dc:creator>苟铭浩</dc:creator>
  <cp:lastModifiedBy>苟 铭浩</cp:lastModifiedBy>
  <cp:revision>9</cp:revision>
  <dcterms:created xsi:type="dcterms:W3CDTF">2018-04-09T03:13:36Z</dcterms:created>
  <dcterms:modified xsi:type="dcterms:W3CDTF">2018-04-27T07:50:23Z</dcterms:modified>
</cp:coreProperties>
</file>

<file path=docProps/thumbnail.jpeg>
</file>